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9" r:id="rId3"/>
    <p:sldId id="274" r:id="rId4"/>
    <p:sldId id="270" r:id="rId5"/>
    <p:sldId id="275" r:id="rId6"/>
    <p:sldId id="292" r:id="rId7"/>
    <p:sldId id="293" r:id="rId8"/>
    <p:sldId id="301" r:id="rId9"/>
    <p:sldId id="266" r:id="rId10"/>
    <p:sldId id="302" r:id="rId11"/>
    <p:sldId id="306" r:id="rId12"/>
    <p:sldId id="305" r:id="rId13"/>
    <p:sldId id="303" r:id="rId14"/>
    <p:sldId id="30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4622" autoAdjust="0"/>
  </p:normalViewPr>
  <p:slideViewPr>
    <p:cSldViewPr snapToGrid="0" snapToObjects="1">
      <p:cViewPr>
        <p:scale>
          <a:sx n="50" d="100"/>
          <a:sy n="50" d="100"/>
        </p:scale>
        <p:origin x="-408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4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3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7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8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0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3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E925D-F444-4F40-8D45-E247BE465984}" type="datetimeFigureOut">
              <a:rPr lang="en-US" smtClean="0"/>
              <a:t>20/08/16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CA6FD-F48A-E842-9682-F9FE6455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8" y="5376334"/>
            <a:ext cx="8094132" cy="1143000"/>
          </a:xfrm>
        </p:spPr>
        <p:txBody>
          <a:bodyPr anchor="ctr">
            <a:no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What do you hope for?</a:t>
            </a:r>
            <a:endParaRPr lang="en-US" sz="5400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09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>
          <a:xfrm>
            <a:off x="1570372" y="-1"/>
            <a:ext cx="5748924" cy="6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9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0818_1506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9" t="22233" r="32500" b="-5771"/>
          <a:stretch/>
        </p:blipFill>
        <p:spPr>
          <a:xfrm>
            <a:off x="1312333" y="0"/>
            <a:ext cx="5884334" cy="73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5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94266" y="0"/>
            <a:ext cx="2150533" cy="6858000"/>
            <a:chOff x="3361267" y="0"/>
            <a:chExt cx="1828800" cy="6550220"/>
          </a:xfrm>
        </p:grpSpPr>
        <p:pic>
          <p:nvPicPr>
            <p:cNvPr id="4" name="Picture 3" descr="Sponsor a Child 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22"/>
            <a:stretch/>
          </p:blipFill>
          <p:spPr>
            <a:xfrm>
              <a:off x="3361267" y="0"/>
              <a:ext cx="1828800" cy="5334000"/>
            </a:xfrm>
            <a:prstGeom prst="rect">
              <a:avLst/>
            </a:prstGeom>
          </p:spPr>
        </p:pic>
        <p:pic>
          <p:nvPicPr>
            <p:cNvPr id="5" name="Picture 4" descr="Sponsor a Child 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7"/>
            <a:stretch/>
          </p:blipFill>
          <p:spPr>
            <a:xfrm>
              <a:off x="3361267" y="5318320"/>
              <a:ext cx="1828800" cy="12319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5005"/>
          <a:stretch>
            <a:fillRect/>
          </a:stretch>
        </p:blipFill>
        <p:spPr bwMode="auto">
          <a:xfrm>
            <a:off x="3175000" y="1"/>
            <a:ext cx="550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72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7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6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40820_1533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40820_152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21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49111"/>
          <a:stretch/>
        </p:blipFill>
        <p:spPr>
          <a:xfrm>
            <a:off x="-1" y="1417638"/>
            <a:ext cx="9287147" cy="44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9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0820_093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8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9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6</Words>
  <Application>Microsoft Macintosh PowerPoint</Application>
  <PresentationFormat>On-screen Show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What do you hope for?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CROTHERS</dc:creator>
  <cp:lastModifiedBy>Melissa CROTHERS</cp:lastModifiedBy>
  <cp:revision>41</cp:revision>
  <dcterms:created xsi:type="dcterms:W3CDTF">2014-08-28T05:04:04Z</dcterms:created>
  <dcterms:modified xsi:type="dcterms:W3CDTF">2016-08-20T07:43:04Z</dcterms:modified>
</cp:coreProperties>
</file>